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6369"/>
  </p:normalViewPr>
  <p:slideViewPr>
    <p:cSldViewPr snapToGrid="0">
      <p:cViewPr>
        <p:scale>
          <a:sx n="80" d="100"/>
          <a:sy n="80" d="100"/>
        </p:scale>
        <p:origin x="93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21/06/2024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21/06/2024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21/06/2024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21/06/2024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D62FBC48-DA6C-3F13-5DDD-E25CD7CDC8DE}"/>
              </a:ext>
            </a:extLst>
          </p:cNvPr>
          <p:cNvPicPr>
            <a:picLocks noChangeAspect="1"/>
          </p:cNvPicPr>
          <p:nvPr/>
        </p:nvPicPr>
        <p:blipFill>
          <a:blip r:embed="rId4"/>
          <a:stretch>
            <a:fillRect/>
          </a:stretch>
        </p:blipFill>
        <p:spPr>
          <a:xfrm>
            <a:off x="5985469" y="2027583"/>
            <a:ext cx="2641303" cy="263241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912" y="428715"/>
            <a:ext cx="769552" cy="72428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D34C06E-D89E-AFEA-C410-06E81C5A0524}"/>
              </a:ext>
            </a:extLst>
          </p:cNvPr>
          <p:cNvPicPr>
            <a:picLocks noChangeAspect="1"/>
          </p:cNvPicPr>
          <p:nvPr/>
        </p:nvPicPr>
        <p:blipFill>
          <a:blip r:embed="rId4"/>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ParqueaTec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37642E9-B066-8F50-D6FE-378404D217BD}"/>
              </a:ext>
            </a:extLst>
          </p:cNvPr>
          <p:cNvPicPr>
            <a:picLocks noChangeAspect="1"/>
          </p:cNvPicPr>
          <p:nvPr/>
        </p:nvPicPr>
        <p:blipFill>
          <a:blip r:embed="rId4"/>
          <a:stretch>
            <a:fillRect/>
          </a:stretch>
        </p:blipFill>
        <p:spPr>
          <a:xfrm>
            <a:off x="1224662" y="3008107"/>
            <a:ext cx="1683102" cy="167743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078313"/>
          </a:xfrm>
          <a:prstGeom prst="rect">
            <a:avLst/>
          </a:prstGeom>
          <a:noFill/>
        </p:spPr>
        <p:txBody>
          <a:bodyPr wrap="square" lIns="91440" tIns="45720" rIns="91440" bIns="45720" rtlCol="0" anchor="t">
            <a:spAutoFit/>
          </a:bodyPr>
          <a:lstStyle/>
          <a:p>
            <a:r>
              <a:rPr lang="es-ES" dirty="0"/>
              <a:t>¿Cómo podemos implementar un sistema de información que </a:t>
            </a:r>
            <a:r>
              <a:rPr lang="es-ES" dirty="0" smtClean="0"/>
              <a:t>digitalice </a:t>
            </a:r>
            <a:r>
              <a:rPr lang="es-ES" dirty="0"/>
              <a:t>los procesos del parqueadero para mejorar la eficiencia en la gestión del espacio, reducir los tiempos de espera y aumentar la satisfacción de los usuarios?</a:t>
            </a:r>
            <a:endParaRPr lang="es-MX" sz="1600" dirty="0" smtClean="0">
              <a:latin typeface="Work Sans Light" pitchFamily="2" charset="77"/>
            </a:endParaRPr>
          </a:p>
          <a:p>
            <a:endParaRPr lang="es-MX" sz="1600" dirty="0" smtClean="0">
              <a:latin typeface="Work Sans Light" pitchFamily="2" charset="77"/>
            </a:endParaRPr>
          </a:p>
          <a:p>
            <a:r>
              <a:rPr lang="es-MX" sz="1600" dirty="0" smtClean="0">
                <a:latin typeface="Work Sans Light" pitchFamily="2" charset="77"/>
              </a:rPr>
              <a:t>El </a:t>
            </a:r>
            <a:r>
              <a:rPr lang="es-MX" sz="1600" dirty="0">
                <a:latin typeface="Work Sans Light" pitchFamily="2" charset="77"/>
              </a:rPr>
              <a:t>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a:effectLst/>
                <a:latin typeface="arial" panose="020B0604020202020204" pitchFamily="34" charset="0"/>
              </a:rPr>
              <a:t>Av Cra 30 #17-28</a:t>
            </a:r>
            <a:r>
              <a:rPr lang="es-MX" sz="1600" b="0" i="0" dirty="0" smtClean="0">
                <a:effectLst/>
                <a:latin typeface="arial" panose="020B0604020202020204" pitchFamily="34" charset="0"/>
              </a:rPr>
              <a:t>.</a:t>
            </a:r>
          </a:p>
          <a:p>
            <a:endParaRPr lang="es-MX" sz="1600" b="0" i="0" dirty="0">
              <a:effectLst/>
              <a:latin typeface="arial" panose="020B0604020202020204" pitchFamily="34" charset="0"/>
            </a:endParaRPr>
          </a:p>
          <a:p>
            <a:r>
              <a:rPr lang="es-MX" sz="1600" dirty="0">
                <a:latin typeface="Work Sans Light"/>
              </a:rPr>
              <a:t>El Sena cuenta con diferentes procesos de apoyo, el área de en el cual vamos a intervenir se enfocar es en el servicio de parqueadero que ofrece la institución para aprendices</a:t>
            </a:r>
            <a:r>
              <a:rPr lang="es-MX" sz="1600" dirty="0" smtClean="0">
                <a:latin typeface="Work Sans Light"/>
              </a:rPr>
              <a:t>.</a:t>
            </a:r>
          </a:p>
          <a:p>
            <a:endParaRPr lang="es-MX" sz="1600" dirty="0">
              <a:latin typeface="Work Sans Light"/>
            </a:endParaRPr>
          </a:p>
          <a:p>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método totalmente seguro al momento inspeccionar los aprendices y vehículos registrados en el sistema</a:t>
            </a:r>
            <a:r>
              <a:rPr lang="es-CO" sz="1600" dirty="0" smtClean="0">
                <a:latin typeface="Work Sans Light"/>
                <a:ea typeface="Calibri"/>
                <a:cs typeface="Calibri"/>
              </a:rPr>
              <a:t>.</a:t>
            </a:r>
          </a:p>
          <a:p>
            <a:endParaRPr lang="es-CO" sz="1600" dirty="0">
              <a:latin typeface="Work Sans Light"/>
              <a:ea typeface="Calibri"/>
              <a:cs typeface="Calibri"/>
            </a:endParaRPr>
          </a:p>
          <a:p>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621" y="433557"/>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D74E923-28BD-3564-3776-739E579431BF}"/>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4274" y="392163"/>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984274" y="185874"/>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83288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dirty="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664861" y="2681167"/>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984273" y="2447725"/>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664861" y="3070862"/>
            <a:ext cx="4825630" cy="3908762"/>
          </a:xfrm>
          <a:prstGeom prst="rect">
            <a:avLst/>
          </a:prstGeom>
          <a:noFill/>
        </p:spPr>
        <p:txBody>
          <a:bodyPr wrap="square" lIns="91440" tIns="45720" rIns="91440" bIns="45720" rtlCol="0" anchor="t">
            <a:spAutoFit/>
          </a:bodyPr>
          <a:lstStyle/>
          <a:p>
            <a:pPr marL="285750" lvl="0" indent="-285750">
              <a:buFont typeface="Arial" panose="020B0604020202020204" pitchFamily="34" charset="0"/>
              <a:buChar char="•"/>
            </a:pPr>
            <a:r>
              <a:rPr lang="es-MX" sz="1600" dirty="0">
                <a:latin typeface="Work Sans Light" pitchFamily="2" charset="77"/>
              </a:rPr>
              <a:t> </a:t>
            </a:r>
            <a:r>
              <a:rPr lang="es-CO" dirty="0" smtClean="0"/>
              <a:t>Automatizar </a:t>
            </a:r>
            <a:r>
              <a:rPr lang="es-CO" dirty="0"/>
              <a:t>los procesos de registro y documentación del parqueadero SENA.</a:t>
            </a:r>
            <a:endParaRPr lang="en-US" dirty="0"/>
          </a:p>
          <a:p>
            <a:pPr marL="285750" lvl="0" indent="-285750">
              <a:buFont typeface="Arial" panose="020B0604020202020204" pitchFamily="34" charset="0"/>
              <a:buChar char="•"/>
            </a:pPr>
            <a:r>
              <a:rPr lang="es-CO" dirty="0"/>
              <a:t>Implementar un módulo para la validación de usuarios para el control de acceso vehicular dentro del parqueadero SENA.</a:t>
            </a:r>
            <a:endParaRPr lang="en-US" dirty="0"/>
          </a:p>
          <a:p>
            <a:pPr marL="285750" lvl="0" indent="-285750">
              <a:buFont typeface="Arial" panose="020B0604020202020204" pitchFamily="34" charset="0"/>
              <a:buChar char="•"/>
            </a:pPr>
            <a:r>
              <a:rPr lang="es-CO" dirty="0"/>
              <a:t>Asignar un código QR a cada aprendiz para su identificación.</a:t>
            </a:r>
            <a:endParaRPr lang="en-US" dirty="0"/>
          </a:p>
          <a:p>
            <a:pPr marL="285750" lvl="0" indent="-285750">
              <a:buFont typeface="Arial" panose="020B0604020202020204" pitchFamily="34" charset="0"/>
              <a:buChar char="•"/>
            </a:pPr>
            <a:r>
              <a:rPr lang="es-CO" dirty="0"/>
              <a:t>Gestionar el control de ingreso y salida del parqueadero mediante códigos QR.</a:t>
            </a:r>
            <a:endParaRPr lang="en-US" dirty="0"/>
          </a:p>
          <a:p>
            <a:pPr marL="285750" lvl="0" indent="-285750">
              <a:buFont typeface="Arial" panose="020B0604020202020204" pitchFamily="34" charset="0"/>
              <a:buChar char="•"/>
            </a:pPr>
            <a:r>
              <a:rPr lang="es-CO" dirty="0"/>
              <a:t>Optimizar la asignación de espacios dentro del parqueadero.</a:t>
            </a:r>
            <a:endParaRPr lang="en-US" dirty="0"/>
          </a:p>
          <a:p>
            <a:pPr marL="285750" lvl="0" indent="-285750">
              <a:buFont typeface="Arial" panose="020B0604020202020204" pitchFamily="34" charset="0"/>
              <a:buChar char="•"/>
            </a:pPr>
            <a:r>
              <a:rPr lang="es-CO" dirty="0"/>
              <a:t>Desarrollar una interfaz gráfica que sea de fácil acceso y adaptable a diferentes dispositivos.</a:t>
            </a:r>
            <a:endParaRPr lang="en-US" dirty="0"/>
          </a:p>
          <a:p>
            <a:pPr algn="just">
              <a:buFont typeface="Arial" panose="020B0604020202020204" pitchFamily="34" charset="0"/>
              <a:buChar char="•"/>
            </a:pPr>
            <a:endParaRPr lang="es-MX" sz="1400" dirty="0">
              <a:latin typeface="Work Sans Light"/>
              <a:ea typeface="Calibri"/>
              <a:cs typeface="Calibri"/>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262979"/>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5155" y="419941"/>
            <a:ext cx="778873" cy="73305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1A19228-9DDC-E046-1B80-E61DDB28AF6A}"/>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480131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La arquitectura se basará en el uso de servicios, la base de datos se manejará por </a:t>
            </a:r>
            <a:r>
              <a:rPr lang="es-MX" sz="1600" dirty="0" err="1">
                <a:latin typeface="Work Sans Light"/>
              </a:rPr>
              <a:t>mongoDB</a:t>
            </a:r>
            <a:r>
              <a:rPr lang="es-MX" sz="1600" dirty="0">
                <a:latin typeface="Work Sans Light"/>
              </a:rPr>
              <a:t> para </a:t>
            </a:r>
            <a:r>
              <a:rPr lang="es-MX" sz="1600" dirty="0" err="1">
                <a:latin typeface="Work Sans Light"/>
              </a:rPr>
              <a:t>frontEnd</a:t>
            </a:r>
            <a:r>
              <a:rPr lang="es-MX" sz="1600" dirty="0">
                <a:latin typeface="Work Sans Light"/>
              </a:rPr>
              <a:t> se usará </a:t>
            </a:r>
            <a:r>
              <a:rPr lang="es-MX" sz="1600" dirty="0" err="1">
                <a:latin typeface="Work Sans Light"/>
              </a:rPr>
              <a:t>Html</a:t>
            </a:r>
            <a:r>
              <a:rPr lang="es-MX" sz="1600" dirty="0">
                <a:latin typeface="Work Sans Light"/>
              </a:rPr>
              <a:t>, </a:t>
            </a:r>
            <a:r>
              <a:rPr lang="es-MX" sz="1600" dirty="0" err="1">
                <a:latin typeface="Work Sans Light"/>
              </a:rPr>
              <a:t>Css</a:t>
            </a:r>
            <a:r>
              <a:rPr lang="es-MX" sz="1600" dirty="0">
                <a:latin typeface="Work Sans Light"/>
              </a:rPr>
              <a:t>, JavaScript, </a:t>
            </a:r>
            <a:r>
              <a:rPr lang="es-MX" sz="1600" dirty="0" err="1">
                <a:latin typeface="Work Sans Light"/>
              </a:rPr>
              <a:t>React</a:t>
            </a:r>
            <a:r>
              <a:rPr lang="es-MX" sz="1600" dirty="0">
                <a:latin typeface="Work Sans Light"/>
              </a:rPr>
              <a:t>, Bootstrap y para el BackEnd se usará Python</a:t>
            </a:r>
            <a:endParaRPr lang="es-MX" sz="1600" dirty="0">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056" y="428715"/>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B56E9E4-5830-5528-5899-F820B50DCE1C}"/>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056" y="428715"/>
            <a:ext cx="764407" cy="71944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CA7D77F-AE3B-4C7D-39BA-73B11EA4E659}"/>
              </a:ext>
            </a:extLst>
          </p:cNvPr>
          <p:cNvPicPr>
            <a:picLocks noChangeAspect="1"/>
          </p:cNvPicPr>
          <p:nvPr/>
        </p:nvPicPr>
        <p:blipFill>
          <a:blip r:embed="rId3"/>
          <a:stretch>
            <a:fillRect/>
          </a:stretch>
        </p:blipFill>
        <p:spPr>
          <a:xfrm>
            <a:off x="8871620" y="433557"/>
            <a:ext cx="764407" cy="71944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3842</TotalTime>
  <Words>768</Words>
  <Application>Microsoft Office PowerPoint</Application>
  <PresentationFormat>Panorámica</PresentationFormat>
  <Paragraphs>94</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GARNICA</cp:lastModifiedBy>
  <cp:revision>664</cp:revision>
  <dcterms:created xsi:type="dcterms:W3CDTF">2020-10-01T23:51:28Z</dcterms:created>
  <dcterms:modified xsi:type="dcterms:W3CDTF">2024-06-22T03:14:31Z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